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22" r:id="rId2"/>
    <p:sldId id="259" r:id="rId3"/>
    <p:sldId id="328" r:id="rId4"/>
    <p:sldId id="327" r:id="rId5"/>
    <p:sldId id="326" r:id="rId6"/>
    <p:sldId id="325" r:id="rId7"/>
    <p:sldId id="324" r:id="rId8"/>
    <p:sldId id="323" r:id="rId9"/>
    <p:sldId id="334" r:id="rId10"/>
    <p:sldId id="333" r:id="rId11"/>
    <p:sldId id="331" r:id="rId12"/>
    <p:sldId id="330" r:id="rId13"/>
    <p:sldId id="335" r:id="rId14"/>
    <p:sldId id="336" r:id="rId15"/>
    <p:sldId id="337" r:id="rId16"/>
    <p:sldId id="338" r:id="rId17"/>
    <p:sldId id="297" r:id="rId18"/>
  </p:sldIdLst>
  <p:sldSz cx="12190413" cy="6859588"/>
  <p:notesSz cx="6858000" cy="9144000"/>
  <p:embeddedFontLst>
    <p:embeddedFont>
      <p:font typeface="굴림체" panose="020B0604020202020204" charset="-127"/>
      <p:regular r:id="rId21"/>
    </p:embeddedFont>
    <p:embeddedFont>
      <p:font typeface="맑은 고딕" panose="020B0503020000020004" pitchFamily="34" charset="-127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Noto Sans" panose="020B0604020202020204" charset="0"/>
      <p:regular r:id="rId30"/>
      <p:bold r:id="rId31"/>
      <p:italic r:id="rId32"/>
      <p:boldItalic r:id="rId33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E497A3"/>
    <a:srgbClr val="929C6A"/>
    <a:srgbClr val="372412"/>
    <a:srgbClr val="DFDCD6"/>
    <a:srgbClr val="745936"/>
    <a:srgbClr val="D5CEC5"/>
    <a:srgbClr val="DEB3B7"/>
    <a:srgbClr val="6FCE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31" autoAdjust="0"/>
    <p:restoredTop sz="94792" autoAdjust="0"/>
  </p:normalViewPr>
  <p:slideViewPr>
    <p:cSldViewPr>
      <p:cViewPr varScale="1">
        <p:scale>
          <a:sx n="72" d="100"/>
          <a:sy n="72" d="100"/>
        </p:scale>
        <p:origin x="864" y="78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70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FC8DE-7F19-413A-8C3A-2D9E26C1C8B1}" type="datetime1">
              <a:rPr lang="en-US" altLang="ko-KR" smtClean="0"/>
              <a:t>5/12/2022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Online Food Ordering App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737640" y="4221882"/>
            <a:ext cx="7272808" cy="547081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rgbClr val="E497A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718590" y="2168167"/>
            <a:ext cx="7272808" cy="204520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DFA13-0C58-40BF-B3FA-9CD891AF4407}" type="datetime1">
              <a:rPr lang="en-US" altLang="ko-KR" smtClean="0"/>
              <a:t>5/12/2022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Online Food Ordering App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732706" y="657486"/>
            <a:ext cx="7992888" cy="5544616"/>
          </a:xfrm>
          <a:prstGeom prst="roundRect">
            <a:avLst>
              <a:gd name="adj" fmla="val 5379"/>
            </a:avLst>
          </a:prstGeom>
          <a:solidFill>
            <a:srgbClr val="000000">
              <a:alpha val="5294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C88DA-CEBA-41A9-8A7D-0D78DD851DE4}" type="datetime1">
              <a:rPr lang="en-US" altLang="ko-KR" smtClean="0"/>
              <a:t>5/12/2022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Online Food Ordering App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모서리가 둥근 직사각형 6"/>
          <p:cNvSpPr/>
          <p:nvPr userDrawn="1"/>
        </p:nvSpPr>
        <p:spPr>
          <a:xfrm>
            <a:off x="732706" y="657486"/>
            <a:ext cx="6298604" cy="5544616"/>
          </a:xfrm>
          <a:prstGeom prst="roundRect">
            <a:avLst>
              <a:gd name="adj" fmla="val 5379"/>
            </a:avLst>
          </a:prstGeom>
          <a:solidFill>
            <a:srgbClr val="FFFFFF">
              <a:alpha val="7215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rgbClr val="E497A3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189434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E497A3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293C49D1-89A4-49C1-9946-CDF97D08AD77}" type="datetime1">
              <a:rPr lang="en-US" altLang="ko-KR" smtClean="0"/>
              <a:t>5/12/2022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r>
              <a:rPr lang="en-US" altLang="ko-KR"/>
              <a:t>Online Food Ordering App</a:t>
            </a:r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/>
          <a:p>
            <a:fld id="{D52A20BB-643F-4E6A-95D7-93F5995965E3}" type="datetime1">
              <a:rPr lang="en-US" altLang="ko-KR" smtClean="0"/>
              <a:t>5/12/2022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/>
          <a:p>
            <a:r>
              <a:rPr lang="en-US" altLang="ko-KR"/>
              <a:t>Online Food Ordering App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189434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FD220-8B4D-4B1F-95FB-7280BB79A206}" type="datetime1">
              <a:rPr lang="en-US" altLang="ko-KR" smtClean="0"/>
              <a:t>5/12/2022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Online Food Ordering App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944538" y="2669716"/>
            <a:ext cx="9327132" cy="119212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4800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8BF112-48DE-436D-A427-F1C1BC307EBB}" type="datetime1">
              <a:rPr lang="en-US" altLang="ko-KR" smtClean="0"/>
              <a:t>5/12/2022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Online Food Ordering App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ransition spd="slow">
    <p:push dir="u"/>
  </p:transition>
  <p:hf hdr="0"/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webp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3927042" y="3429795"/>
            <a:ext cx="2774504" cy="1872206"/>
          </a:xfrm>
        </p:spPr>
        <p:txBody>
          <a:bodyPr/>
          <a:lstStyle/>
          <a:p>
            <a:r>
              <a:rPr lang="en-GB" sz="2600" b="1" dirty="0" err="1">
                <a:solidFill>
                  <a:srgbClr val="FFFFFF"/>
                </a:solidFill>
              </a:rPr>
              <a:t>Mahbuba</a:t>
            </a:r>
            <a:r>
              <a:rPr lang="en-GB" sz="2600" b="1" dirty="0">
                <a:solidFill>
                  <a:srgbClr val="FFFFFF"/>
                </a:solidFill>
              </a:rPr>
              <a:t> Habib</a:t>
            </a:r>
          </a:p>
          <a:p>
            <a:r>
              <a:rPr lang="en-GB" sz="2600" b="1" dirty="0">
                <a:solidFill>
                  <a:srgbClr val="FFFFFF"/>
                </a:solidFill>
              </a:rPr>
              <a:t>ID : 1810026</a:t>
            </a:r>
          </a:p>
          <a:p>
            <a:r>
              <a:rPr lang="en-GB" sz="2600" b="1" dirty="0">
                <a:solidFill>
                  <a:srgbClr val="FFFFFF"/>
                </a:solidFill>
              </a:rPr>
              <a:t>Department :ECE</a:t>
            </a:r>
          </a:p>
          <a:p>
            <a:r>
              <a:rPr lang="en-GB" sz="2600" b="1" dirty="0">
                <a:solidFill>
                  <a:srgbClr val="FFFFFF"/>
                </a:solidFill>
              </a:rPr>
              <a:t>Session : 2018-19</a:t>
            </a:r>
            <a:endParaRPr lang="en-US" sz="2600" b="1" dirty="0">
              <a:solidFill>
                <a:srgbClr val="FFFFFF"/>
              </a:solidFill>
            </a:endParaRPr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334566" y="1557587"/>
            <a:ext cx="6264696" cy="936103"/>
          </a:xfrm>
        </p:spPr>
        <p:txBody>
          <a:bodyPr/>
          <a:lstStyle/>
          <a:p>
            <a:r>
              <a:rPr lang="en-US" altLang="ko-KR" sz="4400" dirty="0">
                <a:solidFill>
                  <a:srgbClr val="FFFFFF"/>
                </a:solidFill>
              </a:rPr>
              <a:t>Online Food Ordering App</a:t>
            </a:r>
            <a:endParaRPr lang="ko-KR" altLang="en-US" sz="4400" b="1" dirty="0">
              <a:solidFill>
                <a:srgbClr val="FFFFFF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427663" y="6166383"/>
            <a:ext cx="1335600" cy="338400"/>
            <a:chOff x="5427663" y="6166383"/>
            <a:chExt cx="1335600" cy="338400"/>
          </a:xfrm>
        </p:grpSpPr>
        <p:sp>
          <p:nvSpPr>
            <p:cNvPr id="27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8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1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2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25DC8-0209-4D7F-A7D7-733A5433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4E9E3-208D-4DF1-A9FE-93F17168A5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Navigation Bar and its connection</a:t>
            </a:r>
            <a:endParaRPr lang="en-US" sz="28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DDBA26-DEE1-4820-9466-C52512AC0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BE729F-4D2B-452A-A382-443CF7D85A79}" type="datetime1">
              <a:rPr lang="en-US" altLang="ko-KR" smtClean="0"/>
              <a:t>5/12/2022</a:t>
            </a:fld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9A54BD-63F0-4842-9A32-0BC671E39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478801-2CBE-426A-A7BD-EC2582FA1C1B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535" y="2103873"/>
            <a:ext cx="2560320" cy="438912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097F25-5B1D-46F5-9FE2-8BAD27398562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392" y="2103873"/>
            <a:ext cx="2468880" cy="438912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656C1B-9FDD-4B5D-B762-C45833C71346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124" y="2125713"/>
            <a:ext cx="2468880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FA59A19-A3FF-40FD-99E7-2E1AA8FC86A5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857" y="2113222"/>
            <a:ext cx="2468880" cy="438912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C253D2-66FD-4BA2-8D42-F16846B66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Online Food Ordering App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0573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4EFEA-47D0-456F-B4AB-B5C7E341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4E2F7-4E7F-4ED8-8205-D3FC5AA50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558" y="1341562"/>
            <a:ext cx="11318335" cy="4968551"/>
          </a:xfrm>
        </p:spPr>
        <p:txBody>
          <a:bodyPr>
            <a:normAutofit/>
          </a:bodyPr>
          <a:lstStyle/>
          <a:p>
            <a:r>
              <a:rPr lang="en-GB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Side Steps</a:t>
            </a:r>
            <a:endParaRPr lang="en-US" sz="28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02C039-7D43-4DE3-95EA-A164DB3B4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2AF53-97F3-4299-9E6B-382D42B691A6}" type="datetime1">
              <a:rPr lang="en-US" altLang="ko-KR" smtClean="0"/>
              <a:t>5/12/2022</a:t>
            </a:fld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591A4F-1145-46FA-9A36-FC138234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150966-9F56-4A96-898B-7D09C5A0E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29" y="2064405"/>
            <a:ext cx="2469094" cy="43895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22C33-3CAF-4111-B823-7C2790BEE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528" y="2064405"/>
            <a:ext cx="2469094" cy="43895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D5672B-9697-4E00-BC2A-9184ED403A4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583" y="2064785"/>
            <a:ext cx="2468880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0E5935-F0F8-4C5D-8CA4-D4408856A942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527" y="2065165"/>
            <a:ext cx="2468880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D3991-7EC9-4311-82F3-A12F7CEB1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Online Food Ordering App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896889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BEE1AC-9023-43EF-93C5-5EAB00862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92C5B-C429-4306-A276-99BC03730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Side Steps (Order history)</a:t>
            </a:r>
          </a:p>
          <a:p>
            <a:endParaRPr lang="en-US" sz="28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375A9-6E65-4B81-BE67-3A1C9B71E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9F0FC-96C6-410D-822C-9C5E21721635}" type="datetime1">
              <a:rPr lang="en-US" altLang="ko-KR" smtClean="0"/>
              <a:t>5/12/2022</a:t>
            </a:fld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4963F-3A5E-4F2F-B88E-FC0BA010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6230E5-CD0E-4257-AF60-4A4AF0367B7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691" y="2058362"/>
            <a:ext cx="2286656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08E237-7DEB-4BDF-9F40-2F2A230500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784" y="2058362"/>
            <a:ext cx="2283356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EFF0E04-FA28-4642-AAA0-BBA7E664597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124" y="2058362"/>
            <a:ext cx="2280070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454228-3000-4E58-82CF-F709E2D99C00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534" y="2058362"/>
            <a:ext cx="2286000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0CF2FF6-60B4-4F11-9433-A6EC90540BBF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44" y="2058362"/>
            <a:ext cx="2286000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8DE6B-3997-44D0-8034-E347CC41D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Online Food Ordering App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39823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6F1BB6-52CC-41D2-BA3D-BC297A9C5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E4210-B8C5-430D-9186-68B08B7691ED}" type="datetime1">
              <a:rPr lang="en-US" altLang="ko-KR" smtClean="0"/>
              <a:t>5/12/2022</a:t>
            </a:fld>
            <a:endParaRPr lang="ko-KR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C93606-5872-40D6-9D8C-31CA81C0A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130495-ABEC-4F75-91BC-A2C33C3D7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00E2FBD-8140-429D-A982-1374A8B661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 Side Steps (Add Item)</a:t>
            </a:r>
            <a:endParaRPr lang="en-US" sz="28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83EEC-6F4E-4CDF-9ABC-12699F1BC35C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012" y="2113222"/>
            <a:ext cx="2468880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125FDC-0355-4D3A-8B60-CA4767542D0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009" y="2113222"/>
            <a:ext cx="2468880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5BB73A-1A92-4AFC-8721-EE1CFE24DEDC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951" y="2113222"/>
            <a:ext cx="2468880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0DFEE7-97C1-4815-A186-58CE9DE5937B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92" y="2113222"/>
            <a:ext cx="2468880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6A79C-D7BF-419D-B673-C92BC3861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Online Food Ordering App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813240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F2731D-4C0D-441B-B0FB-52590ED81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A882D-8511-4CB1-9C21-1E4E4DBFED7C}" type="datetime1">
              <a:rPr lang="en-US" altLang="ko-KR" smtClean="0"/>
              <a:t>5/12/2022</a:t>
            </a:fld>
            <a:endParaRPr lang="ko-KR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48215F-FB7A-4040-8A01-F4F5E1E3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A52F96-3D2A-4D3F-822A-A76288E6D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994CB3-9859-474C-94D8-0D7055D91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Rider Side</a:t>
            </a:r>
          </a:p>
          <a:p>
            <a:endParaRPr lang="en-US" sz="28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2A4F6F-88F4-423F-A765-E4A0CECE03CF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135" y="2108421"/>
            <a:ext cx="2468880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A6390-9697-476C-87CB-125427A8A737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583" y="2116449"/>
            <a:ext cx="2468880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402499-495A-4C97-9CA9-14DB11237782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149" y="2116449"/>
            <a:ext cx="2468880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68AEA4-9C2E-4E9B-83C6-3A21D35C4CB4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98" y="2113222"/>
            <a:ext cx="2468880" cy="43891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73636B-5DF6-42D6-8945-7F203215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Online Food Ordering App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14738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4089237-C860-4F82-9514-33CB2A447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DB8B57-394C-445B-BB3B-7BAB79B1BFC2}" type="datetime1">
              <a:rPr lang="en-US" altLang="ko-KR" smtClean="0"/>
              <a:t>5/12/2022</a:t>
            </a:fld>
            <a:endParaRPr lang="ko-KR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2E3E60-B2B0-45E1-B3D9-FBBCA60CA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CE65A0-6FCE-493B-8C6F-079EE519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                                      Video</a:t>
            </a:r>
            <a:endParaRPr lang="en-US" dirty="0"/>
          </a:p>
        </p:txBody>
      </p:sp>
      <p:pic>
        <p:nvPicPr>
          <p:cNvPr id="7" name="Online Food Ordering App">
            <a:hlinkClick r:id="" action="ppaction://media"/>
            <a:extLst>
              <a:ext uri="{FF2B5EF4-FFF2-40B4-BE49-F238E27FC236}">
                <a16:creationId xmlns:a16="http://schemas.microsoft.com/office/drawing/2014/main" id="{F8F33760-423A-4751-A99A-34E74FA742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4686" y="1144666"/>
            <a:ext cx="9829148" cy="5525488"/>
          </a:xfrm>
          <a:ln>
            <a:solidFill>
              <a:schemeClr val="tx1"/>
            </a:solidFill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92F62-E225-4A3F-8E73-2FFD6FBE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Online Food Ordering App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9681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17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6875AC-3B9B-4710-B57E-A1595908F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C0D16-ED9E-4940-B407-7E10EBEFB9BF}" type="datetime1">
              <a:rPr lang="en-US" altLang="ko-KR" smtClean="0"/>
              <a:t>5/12/2022</a:t>
            </a:fld>
            <a:endParaRPr lang="ko-KR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F487C-291F-4CEA-912C-0A520D8C6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9FD9D5-2D3F-430C-A4DD-8B59CF566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                                   Advantage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0CD9B2-3277-4BEE-BD48-72B38EC06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1" y="1485578"/>
            <a:ext cx="11056457" cy="4824535"/>
          </a:xfrm>
        </p:spPr>
        <p:txBody>
          <a:bodyPr>
            <a:normAutofit/>
          </a:bodyPr>
          <a:lstStyle/>
          <a:p>
            <a:pPr marL="0" indent="0"/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Safer and healthier</a:t>
            </a:r>
          </a:p>
          <a:p>
            <a:pPr marL="0" indent="0"/>
            <a:r>
              <a:rPr lang="en-GB" sz="2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Exposure to new customers</a:t>
            </a:r>
          </a:p>
          <a:p>
            <a:pPr marL="0" indent="0"/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Online ordering is convenient</a:t>
            </a:r>
          </a:p>
          <a:p>
            <a:pPr marL="0" indent="0"/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Ordering process is fast, easy and comfortable</a:t>
            </a:r>
          </a:p>
          <a:p>
            <a:pPr marL="0" indent="0"/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Increased Marketing Opportunities</a:t>
            </a:r>
          </a:p>
          <a:p>
            <a:pPr marL="0" indent="0"/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GB" sz="2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More Control Over Customer Data</a:t>
            </a:r>
          </a:p>
          <a:p>
            <a:pPr marL="0" indent="0"/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GB" sz="2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Efficient customer and order management</a:t>
            </a:r>
          </a:p>
          <a:p>
            <a:pPr marL="0" indent="0"/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sz="2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Greater reach</a:t>
            </a:r>
          </a:p>
          <a:p>
            <a:pPr marL="0" indent="0"/>
            <a:r>
              <a:rPr lang="en-GB" sz="280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* Multiple ways to pay for the order</a:t>
            </a:r>
          </a:p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GB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Times New Roman" panose="02020603050405020304" pitchFamily="18" charset="0"/>
              <a:ea typeface="맑은 고딕" pitchFamily="50" charset="-127"/>
              <a:cs typeface="Times New Roman" panose="02020603050405020304" pitchFamily="18" charset="0"/>
            </a:endParaRPr>
          </a:p>
          <a:p>
            <a:pPr marL="0" indent="0"/>
            <a:endParaRPr lang="en-GB" sz="20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B16D35-44D2-4B05-BAC5-51214E14D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Online Food Ordering App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8881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982638" y="2681875"/>
            <a:ext cx="5760640" cy="1106548"/>
          </a:xfrm>
        </p:spPr>
        <p:txBody>
          <a:bodyPr/>
          <a:lstStyle/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3AA8C9-3558-4473-9A8F-28F94F5D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E72528-409E-435D-868E-2A2E34980986}" type="datetime1">
              <a:rPr lang="en-US" altLang="ko-KR" smtClean="0"/>
              <a:t>5/12/2022</a:t>
            </a:fld>
            <a:endParaRPr lang="ko-KR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64EEA8-F937-4008-A100-F699DD554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144483-A283-4CB7-A9AB-6C67E2EE7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Online Food Ordering App</a:t>
            </a:r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3123283" y="915990"/>
            <a:ext cx="3600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solidFill>
                  <a:srgbClr val="DFDCD6"/>
                </a:solidFill>
                <a:latin typeface="+mj-lt"/>
                <a:ea typeface="맑은 고딕" panose="020B0503020000020004" pitchFamily="50" charset="-127"/>
              </a:rPr>
              <a:t>CONTENTS</a:t>
            </a:r>
            <a:endParaRPr lang="ko-KR" altLang="en-US" sz="4400" b="1" dirty="0">
              <a:solidFill>
                <a:srgbClr val="DFDCD6"/>
              </a:solidFill>
              <a:latin typeface="+mj-lt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23283" y="1943935"/>
            <a:ext cx="4464496" cy="523220"/>
            <a:chOff x="3123283" y="1943935"/>
            <a:chExt cx="4464496" cy="523220"/>
          </a:xfrm>
        </p:grpSpPr>
        <p:sp>
          <p:nvSpPr>
            <p:cNvPr id="46" name="TextBox 13"/>
            <p:cNvSpPr txBox="1">
              <a:spLocks noChangeArrowheads="1"/>
            </p:cNvSpPr>
            <p:nvPr/>
          </p:nvSpPr>
          <p:spPr bwMode="auto">
            <a:xfrm>
              <a:off x="3123283" y="1943935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6FCECD"/>
                  </a:solidFill>
                  <a:latin typeface="+mj-lt"/>
                  <a:ea typeface="맑은 고딕" panose="020B0503020000020004" pitchFamily="50" charset="-127"/>
                </a:rPr>
                <a:t>01.</a:t>
              </a:r>
              <a:endParaRPr lang="ko-KR" altLang="en-US" sz="2800" b="1" dirty="0">
                <a:solidFill>
                  <a:srgbClr val="6FCECD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47" name="Text Box 5"/>
            <p:cNvSpPr txBox="1">
              <a:spLocks noChangeArrowheads="1"/>
            </p:cNvSpPr>
            <p:nvPr/>
          </p:nvSpPr>
          <p:spPr bwMode="auto">
            <a:xfrm>
              <a:off x="3862958" y="1992469"/>
              <a:ext cx="372482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b="1" i="0" dirty="0">
                  <a:solidFill>
                    <a:schemeClr val="bg1"/>
                  </a:solidFill>
                  <a:effectLst/>
                  <a:latin typeface="+mj-lt"/>
                </a:rPr>
                <a:t>I</a:t>
              </a:r>
              <a:r>
                <a:rPr lang="en-US" b="1" i="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ntroduction</a:t>
              </a:r>
              <a:r>
                <a:rPr lang="en-US" b="1" i="0" dirty="0" err="1">
                  <a:solidFill>
                    <a:srgbClr val="111111"/>
                  </a:solidFill>
                  <a:effectLst/>
                  <a:latin typeface="Calibri" panose="020F0502020204030204" pitchFamily="34" charset="0"/>
                  <a:cs typeface="Calibri" panose="020F0502020204030204" pitchFamily="34" charset="0"/>
                </a:rPr>
                <a:t>o</a:t>
              </a:r>
              <a:endParaRPr lang="en-US" altLang="ko-KR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123283" y="2736023"/>
            <a:ext cx="4464496" cy="523220"/>
            <a:chOff x="3123283" y="2736023"/>
            <a:chExt cx="4464496" cy="523220"/>
          </a:xfrm>
        </p:grpSpPr>
        <p:sp>
          <p:nvSpPr>
            <p:cNvPr id="69" name="TextBox 13"/>
            <p:cNvSpPr txBox="1">
              <a:spLocks noChangeArrowheads="1"/>
            </p:cNvSpPr>
            <p:nvPr/>
          </p:nvSpPr>
          <p:spPr bwMode="auto">
            <a:xfrm>
              <a:off x="3123283" y="2736023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E497A3"/>
                  </a:solidFill>
                  <a:latin typeface="+mj-lt"/>
                  <a:ea typeface="맑은 고딕" panose="020B0503020000020004" pitchFamily="50" charset="-127"/>
                </a:rPr>
                <a:t>02.</a:t>
              </a:r>
              <a:endParaRPr lang="ko-KR" altLang="en-US" sz="2800" b="1" dirty="0">
                <a:solidFill>
                  <a:srgbClr val="E497A3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0" name="Text Box 5"/>
            <p:cNvSpPr txBox="1">
              <a:spLocks noChangeArrowheads="1"/>
            </p:cNvSpPr>
            <p:nvPr/>
          </p:nvSpPr>
          <p:spPr bwMode="auto">
            <a:xfrm>
              <a:off x="3862958" y="2797578"/>
              <a:ext cx="372482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bg1"/>
                  </a:solidFill>
                  <a:latin typeface="+mj-lt"/>
                </a:rPr>
                <a:t>Software used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123283" y="3528111"/>
            <a:ext cx="4464496" cy="523220"/>
            <a:chOff x="3123283" y="3528111"/>
            <a:chExt cx="4464496" cy="523220"/>
          </a:xfrm>
        </p:grpSpPr>
        <p:sp>
          <p:nvSpPr>
            <p:cNvPr id="72" name="TextBox 13"/>
            <p:cNvSpPr txBox="1">
              <a:spLocks noChangeArrowheads="1"/>
            </p:cNvSpPr>
            <p:nvPr/>
          </p:nvSpPr>
          <p:spPr bwMode="auto">
            <a:xfrm>
              <a:off x="3123283" y="3528111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6FCECD"/>
                  </a:solidFill>
                  <a:latin typeface="+mj-lt"/>
                  <a:ea typeface="맑은 고딕" panose="020B0503020000020004" pitchFamily="50" charset="-127"/>
                </a:rPr>
                <a:t>03.</a:t>
              </a:r>
              <a:endParaRPr lang="ko-KR" altLang="en-US" sz="2800" b="1" dirty="0">
                <a:solidFill>
                  <a:srgbClr val="6FCECD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3" name="Text Box 5"/>
            <p:cNvSpPr txBox="1">
              <a:spLocks noChangeArrowheads="1"/>
            </p:cNvSpPr>
            <p:nvPr/>
          </p:nvSpPr>
          <p:spPr bwMode="auto">
            <a:xfrm>
              <a:off x="3862958" y="3589666"/>
              <a:ext cx="372482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bg1"/>
                  </a:solidFill>
                  <a:latin typeface="+mj-lt"/>
                </a:rPr>
                <a:t>Features of the app</a:t>
              </a: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123283" y="4320199"/>
            <a:ext cx="4464496" cy="523220"/>
            <a:chOff x="3123283" y="4320199"/>
            <a:chExt cx="4464496" cy="523220"/>
          </a:xfrm>
        </p:grpSpPr>
        <p:sp>
          <p:nvSpPr>
            <p:cNvPr id="75" name="TextBox 13"/>
            <p:cNvSpPr txBox="1">
              <a:spLocks noChangeArrowheads="1"/>
            </p:cNvSpPr>
            <p:nvPr/>
          </p:nvSpPr>
          <p:spPr bwMode="auto">
            <a:xfrm>
              <a:off x="3123283" y="4320199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E497A3"/>
                  </a:solidFill>
                  <a:latin typeface="+mj-lt"/>
                  <a:ea typeface="맑은 고딕" panose="020B0503020000020004" pitchFamily="50" charset="-127"/>
                </a:rPr>
                <a:t>04.</a:t>
              </a:r>
              <a:endParaRPr lang="ko-KR" altLang="en-US" sz="2800" b="1" dirty="0">
                <a:solidFill>
                  <a:srgbClr val="E497A3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6" name="Text Box 5"/>
            <p:cNvSpPr txBox="1">
              <a:spLocks noChangeArrowheads="1"/>
            </p:cNvSpPr>
            <p:nvPr/>
          </p:nvSpPr>
          <p:spPr bwMode="auto">
            <a:xfrm>
              <a:off x="3862958" y="4381754"/>
              <a:ext cx="372482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bg1"/>
                  </a:solidFill>
                  <a:latin typeface="+mj-lt"/>
                </a:rPr>
                <a:t>Screen shots and videos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123283" y="5112287"/>
            <a:ext cx="4440228" cy="523220"/>
            <a:chOff x="3123283" y="5112287"/>
            <a:chExt cx="4440228" cy="523220"/>
          </a:xfrm>
        </p:grpSpPr>
        <p:sp>
          <p:nvSpPr>
            <p:cNvPr id="78" name="TextBox 13"/>
            <p:cNvSpPr txBox="1">
              <a:spLocks noChangeArrowheads="1"/>
            </p:cNvSpPr>
            <p:nvPr/>
          </p:nvSpPr>
          <p:spPr bwMode="auto">
            <a:xfrm>
              <a:off x="3123283" y="5112287"/>
              <a:ext cx="720082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altLang="ko-KR" sz="2800" b="1" dirty="0">
                  <a:solidFill>
                    <a:srgbClr val="6FCECD"/>
                  </a:solidFill>
                  <a:latin typeface="+mj-lt"/>
                  <a:ea typeface="맑은 고딕" panose="020B0503020000020004" pitchFamily="50" charset="-127"/>
                </a:rPr>
                <a:t>05.</a:t>
              </a:r>
              <a:endParaRPr lang="ko-KR" altLang="en-US" sz="2800" b="1" dirty="0">
                <a:solidFill>
                  <a:srgbClr val="6FCECD"/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79" name="Text Box 5"/>
            <p:cNvSpPr txBox="1">
              <a:spLocks noChangeArrowheads="1"/>
            </p:cNvSpPr>
            <p:nvPr/>
          </p:nvSpPr>
          <p:spPr bwMode="auto">
            <a:xfrm>
              <a:off x="3838690" y="5199884"/>
              <a:ext cx="372482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b="1" dirty="0">
                  <a:solidFill>
                    <a:schemeClr val="bg1"/>
                  </a:solidFill>
                  <a:latin typeface="+mj-lt"/>
                </a:rPr>
                <a:t>Advantage </a:t>
              </a:r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CBAC14-3436-4D2B-AFE4-B8E15FEFA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921EB-475E-405D-8B5C-69EE679C5FD6}" type="datetime1">
              <a:rPr lang="en-US" altLang="ko-KR" smtClean="0"/>
              <a:t>5/12/2022</a:t>
            </a:fld>
            <a:endParaRPr lang="ko-KR" alt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28A50D-839D-44FA-A30D-A186A3D3D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854E58B-BF20-4989-AA91-6B5A9BDE1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Online Food Ordering App</a:t>
            </a:r>
            <a:endParaRPr lang="ko-KR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A487C-CE0D-4391-A108-F02E3864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                   Online Food Ordering App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8EFBE-FA7D-4A15-A737-A3B79BC4F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 online food ordering system is a software resolution that enables the </a:t>
            </a:r>
          </a:p>
          <a:p>
            <a:pPr algn="just"/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customers to place orders through restaurant website, mobile app, or even </a:t>
            </a:r>
          </a:p>
          <a:p>
            <a:pPr algn="just"/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social media page.  It manages all the information about Item Category, </a:t>
            </a:r>
          </a:p>
          <a:p>
            <a:pPr algn="just"/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Customer, Shopping Cart. Now-a-days , it has become a popular one.</a:t>
            </a:r>
          </a:p>
          <a:p>
            <a:pPr algn="just"/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According to a recent study published by the Interactive  Advertising </a:t>
            </a:r>
          </a:p>
          <a:p>
            <a:pPr algn="just"/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Bureau and </a:t>
            </a:r>
            <a:r>
              <a:rPr lang="en-GB" sz="2800" i="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Viggle</a:t>
            </a: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approximately 69 percent of today’s consumers use </a:t>
            </a:r>
          </a:p>
          <a:p>
            <a:pPr algn="just"/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some sort of mobile device to order food online.</a:t>
            </a:r>
            <a:endParaRPr lang="en-US" sz="28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DA2178-50EE-4B22-96B6-FFB03A42D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CFC0E-36E2-49EB-8F18-672190BC24D4}" type="datetime1">
              <a:rPr lang="en-US" altLang="ko-KR" smtClean="0"/>
              <a:t>5/12/2022</a:t>
            </a:fld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D758CE-80B3-45CB-A011-E30970972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97BDE6-8298-4654-B5D8-D632B7DD5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Online Food Ordering App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90067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3800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767B4-71C2-4559-87DF-BB4BE999F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                             Software Used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375AD-E05F-4E4D-8447-CCB4C5FDABC7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rmAutofit/>
          </a:bodyPr>
          <a:lstStyle/>
          <a:p>
            <a:endParaRPr lang="en-GB" sz="2800" b="1" i="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800" b="1" i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IDE</a:t>
            </a: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: Android Studio</a:t>
            </a:r>
          </a:p>
          <a:p>
            <a:endParaRPr lang="en-GB" sz="28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800" b="1" i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Language</a:t>
            </a: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: Java , XML</a:t>
            </a:r>
          </a:p>
          <a:p>
            <a:endParaRPr lang="en-GB" sz="28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sz="2800" b="1" i="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: Firebase</a:t>
            </a:r>
            <a:endParaRPr lang="en-US" sz="28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5707A7-930E-4DA4-BC7F-AEC6A1E9E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310" y="1565117"/>
            <a:ext cx="1899290" cy="10636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3A8C0D-262B-4B00-8F9B-88E3DDDF3C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686" y="3596590"/>
            <a:ext cx="3159858" cy="17774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14505DC-CC9D-4B4C-BA8E-1E745EF505E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503" y="2732347"/>
            <a:ext cx="1815288" cy="10404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5C83C9-613D-4934-97F0-09C8C120BC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157" y="2628719"/>
            <a:ext cx="1247726" cy="1247726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62865-BE65-45BE-95F6-0470983A8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E8216-0F98-4C9B-BD0A-C05872306743}" type="datetime1">
              <a:rPr lang="en-US" altLang="ko-KR" smtClean="0"/>
              <a:t>5/12/2022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D53BCA-AAF9-4E9F-AEE5-197A31011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039923-55A0-45C2-ADAB-42DB121E9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Online Food Ordering App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003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32F39-79B2-4B31-8571-6630981F4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                                 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BA946-4312-4D18-8D65-C4E682278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my food ordering app , there are basically 3 parts .</a:t>
            </a:r>
          </a:p>
          <a:p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are for </a:t>
            </a:r>
          </a:p>
          <a:p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- Customers</a:t>
            </a:r>
          </a:p>
          <a:p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- Admins</a:t>
            </a:r>
          </a:p>
          <a:p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- Rider</a:t>
            </a:r>
            <a:endParaRPr lang="en-US" sz="28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FE1C95-9C57-4E92-AA50-4125311F4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486" y="1701602"/>
            <a:ext cx="2805859" cy="15712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F87B77-F119-4F86-BAC3-C92673FEC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6879" y="3193879"/>
            <a:ext cx="3015699" cy="17480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49C315-2D13-4A47-84D1-E5D6E3AE60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485" y="5138344"/>
            <a:ext cx="2965407" cy="153180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8C603-4D78-4067-B716-ECCB9F4B4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EC863-D09B-4066-952A-E45B662C8163}" type="datetime1">
              <a:rPr lang="en-US" altLang="ko-KR" smtClean="0"/>
              <a:t>5/12/2022</a:t>
            </a:fld>
            <a:endParaRPr lang="ko-KR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31C60A-3886-47F1-A641-FEC1F8D18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BE5E8B-37C8-447A-A557-06BAC938C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Online Food Ordering App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5531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BEF49-45C4-493E-8C00-92D957B7E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                                 Customers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F3FC5-EBC7-44C0-AEE3-D609DCAD8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Registration / Log in </a:t>
            </a:r>
          </a:p>
          <a:p>
            <a:pPr marL="0" indent="0"/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Foods chosen between different category</a:t>
            </a:r>
          </a:p>
          <a:p>
            <a:pPr marL="0" indent="0">
              <a:buNone/>
            </a:pP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Number of pieces and confirmation message for adding in the cart </a:t>
            </a:r>
          </a:p>
          <a:p>
            <a:pPr marL="0" indent="0">
              <a:buNone/>
            </a:pP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Items that are ordered shown in the cart</a:t>
            </a:r>
          </a:p>
          <a:p>
            <a:pPr marL="0" indent="0">
              <a:buNone/>
            </a:pP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Information of address, phone and transaction id</a:t>
            </a:r>
          </a:p>
          <a:p>
            <a:pPr marL="0" indent="0">
              <a:buNone/>
            </a:pP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Order submit </a:t>
            </a:r>
          </a:p>
          <a:p>
            <a:pPr marL="0" indent="0">
              <a:buNone/>
            </a:pP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Contact owner if necessary</a:t>
            </a:r>
            <a:endParaRPr lang="en-US" sz="28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AF3B3-5AA9-41DF-A68F-3B7484E49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401B0-D6F3-4B79-A68C-13047CFB6775}" type="datetime1">
              <a:rPr lang="en-US" altLang="ko-KR" smtClean="0"/>
              <a:t>5/12/2022</a:t>
            </a:fld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78195-9E41-4E65-B53E-E5DE804B3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12546A-02CC-4DDA-BB83-A6CF63EDE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Online Food Ordering App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887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25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500"/>
                            </p:stCondLst>
                            <p:childTnLst>
                              <p:par>
                                <p:cTn id="3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84480-C1F5-4337-9323-204575640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                                    Admins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9D935-BD83-46BD-A141-6B2F0E566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Registration / Log in      </a:t>
            </a:r>
          </a:p>
          <a:p>
            <a:pPr marL="0" indent="0">
              <a:buNone/>
            </a:pP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Claim admin submitting security code</a:t>
            </a:r>
          </a:p>
          <a:p>
            <a:pPr marL="0" indent="0">
              <a:buNone/>
            </a:pP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Order history</a:t>
            </a:r>
          </a:p>
          <a:p>
            <a:pPr marL="0" indent="0">
              <a:buNone/>
            </a:pP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- List of orders</a:t>
            </a:r>
          </a:p>
          <a:p>
            <a:pPr marL="0" indent="0">
              <a:buNone/>
            </a:pP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-List of items</a:t>
            </a:r>
          </a:p>
          <a:p>
            <a:pPr marL="0" indent="0">
              <a:buNone/>
            </a:pP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-List of address and phone</a:t>
            </a:r>
          </a:p>
          <a:p>
            <a:pPr marL="0" indent="0">
              <a:buNone/>
            </a:pP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Add item</a:t>
            </a:r>
          </a:p>
          <a:p>
            <a:pPr marL="0" indent="0">
              <a:buNone/>
            </a:pP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- Add in an existing category</a:t>
            </a:r>
          </a:p>
          <a:p>
            <a:pPr marL="0" indent="0">
              <a:buNone/>
            </a:pP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- Create new category and add</a:t>
            </a:r>
          </a:p>
          <a:p>
            <a:pPr marL="0" indent="0">
              <a:buNone/>
            </a:pP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Requests owner to update / delete item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A44E7-7FBE-40F7-A8AB-9AEB287D9A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34DFE3-2572-4577-AD95-ADACC512F62C}" type="datetime1">
              <a:rPr lang="en-US" altLang="ko-KR" smtClean="0"/>
              <a:t>5/12/2022</a:t>
            </a:fld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EB72C-ED30-42EC-92AE-2CCCC8E5B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D2CEB-4C59-49BD-806B-79C1DDB7E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Online Food Ordering App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9699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125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125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125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125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7F45A-0D69-4CE7-ACAC-24542CA7D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                                     Riders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B8766-FCB6-41C5-B624-0A77DE0E39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Registration / Log in </a:t>
            </a:r>
          </a:p>
          <a:p>
            <a:pPr marL="0" indent="0">
              <a:buNone/>
            </a:pP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Claim rider submitting security code  </a:t>
            </a:r>
          </a:p>
          <a:p>
            <a:pPr marL="0" indent="0">
              <a:buNone/>
            </a:pP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List of addresses with phone number and their unique code </a:t>
            </a:r>
          </a:p>
          <a:p>
            <a:pPr marL="0" indent="0">
              <a:buNone/>
            </a:pP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Google map by clicking the address </a:t>
            </a:r>
          </a:p>
          <a:p>
            <a:pPr marL="0" indent="0">
              <a:buNone/>
            </a:pP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Call using phone number</a:t>
            </a:r>
          </a:p>
          <a:p>
            <a:pPr marL="0" indent="0">
              <a:buNone/>
            </a:pPr>
            <a:r>
              <a:rPr lang="en-GB" sz="2800" i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Delete after completing delivery and it will clear from admin list also </a:t>
            </a:r>
            <a:endParaRPr lang="en-US" sz="2800" i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55707-A5C8-49E6-B4B4-2418D45F4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3947D-4D10-41DA-B23B-0262FBB356A3}" type="datetime1">
              <a:rPr lang="en-US" altLang="ko-KR" smtClean="0"/>
              <a:t>5/12/2022</a:t>
            </a:fld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FEB92-0FF9-4C9F-A04D-8664F7169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D6F1EF-8C47-465F-B98D-A347176C1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Online Food Ordering App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32519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750"/>
                            </p:stCondLst>
                            <p:childTnLst>
                              <p:par>
                                <p:cTn id="2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25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E884-0CCB-4229-90C5-29E0407CB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                                   Screenshots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EB522-E95B-4ECA-A6E9-3D7B822DF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i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Splash Screen                       Log in                            Register</a:t>
            </a:r>
            <a:endParaRPr lang="en-US" sz="2800" i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F0099D-4AFB-4E2D-971D-80F28DBE9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8BE0E-1387-4E7F-BC03-12ADA1EBBE05}" type="datetime1">
              <a:rPr lang="en-US" altLang="ko-KR" smtClean="0"/>
              <a:t>5/12/2022</a:t>
            </a:fld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4617C6-D269-4831-9E39-4A273912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2F62E868-D57E-4220-BFC4-02E352A01E5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423" y="2067502"/>
            <a:ext cx="2295531" cy="443484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E9B201-2997-445B-B6CE-9B71899F4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77" y="2070166"/>
            <a:ext cx="2328874" cy="44321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406A08-FEAA-4934-BF5B-3AFFA62D3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7055" y="2070166"/>
            <a:ext cx="2474429" cy="4434840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17C19AD-65ED-4587-92EC-4AC7F8990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dirty="0"/>
              <a:t>Online Food Ordering App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6648357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12140</TotalTime>
  <Words>522</Words>
  <Application>Microsoft Office PowerPoint</Application>
  <PresentationFormat>Custom</PresentationFormat>
  <Paragraphs>132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굴림체</vt:lpstr>
      <vt:lpstr>Calibri Light</vt:lpstr>
      <vt:lpstr>Times New Roman</vt:lpstr>
      <vt:lpstr>Arial</vt:lpstr>
      <vt:lpstr>맑은 고딕</vt:lpstr>
      <vt:lpstr>Calibri</vt:lpstr>
      <vt:lpstr>Noto Sans</vt:lpstr>
      <vt:lpstr>Office 테마</vt:lpstr>
      <vt:lpstr>Online Food Ordering App</vt:lpstr>
      <vt:lpstr>PowerPoint Presentation</vt:lpstr>
      <vt:lpstr>                     Online Food Ordering App</vt:lpstr>
      <vt:lpstr>                               Software Used</vt:lpstr>
      <vt:lpstr>                                    Features</vt:lpstr>
      <vt:lpstr>                                   Customers</vt:lpstr>
      <vt:lpstr>                                      Admins</vt:lpstr>
      <vt:lpstr>                                       Riders</vt:lpstr>
      <vt:lpstr>                                     Screenshots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                                  Video</vt:lpstr>
      <vt:lpstr>                                     Advantage</vt:lpstr>
      <vt:lpstr>THANK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Dell</cp:lastModifiedBy>
  <cp:revision>8</cp:revision>
  <dcterms:created xsi:type="dcterms:W3CDTF">2010-02-01T08:03:16Z</dcterms:created>
  <dcterms:modified xsi:type="dcterms:W3CDTF">2022-05-12T15:31:41Z</dcterms:modified>
  <cp:category>www.slidemembers.com</cp:category>
</cp:coreProperties>
</file>